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3" r:id="rId3"/>
    <p:sldId id="257" r:id="rId4"/>
    <p:sldId id="268" r:id="rId5"/>
    <p:sldId id="266" r:id="rId6"/>
    <p:sldId id="267" r:id="rId7"/>
    <p:sldId id="269" r:id="rId8"/>
    <p:sldId id="285" r:id="rId9"/>
    <p:sldId id="286" r:id="rId10"/>
    <p:sldId id="260" r:id="rId11"/>
    <p:sldId id="258" r:id="rId12"/>
    <p:sldId id="25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2B686-B940-A019-6D2A-E650E207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18D80-9858-D021-EEBC-870C3376E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3D0B6-8709-10D6-0B3E-E00DF80C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9C2B-FFB5-D089-2E4C-BFE46CC0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E8312-4FC7-090F-E928-0E2DA48E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C1BD-D203-69B1-6B5E-D179590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1C5E1-3541-311E-2B1A-2F7146875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5008A-DEB4-28C2-0948-D2F8BC6A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F1ED2-6B38-16AC-4DCA-469C250A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7F2BB-C414-50CE-1932-B221CDC9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00184-CB7F-BD45-54EB-0055092D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E9DD3-351F-6E91-B312-7551C1DA3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8C99-0E70-8846-1C76-6D215E40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5513F-FDE2-588F-9F46-2A96DEAC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BC19F-6CA7-8B01-92DF-9343CB49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7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1FDE-53F4-CDE2-B55D-CC08C55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299E-C4A2-8E7B-23CA-61393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9475-F6CA-2861-99E6-214FF2B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A637-4762-72B9-BE13-77FFD19A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05B37-CC2E-F96E-01D4-10B115E3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E0D9C-2C1A-60BE-0077-2E73BEC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D4D5-5F39-4EBD-8C66-EF974F9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10748-A6D8-7D0C-72D6-68B9F006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5EA01-B48A-EE1C-C82C-862EF02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785BB-8694-B895-2A4A-3A66CA11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C034-58A7-FBEE-81A6-2171F658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6C311-3F08-15E0-7C16-C372B37B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4E2D3-BC2F-1F39-347D-E3ED7B26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B446C-91FD-466A-A48E-9BD7BC76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0D611-F6E6-A47C-0B25-C542A59A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977-DF11-96BD-925F-E83F75A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2E72-5803-0C67-3A2A-44E354A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721DC-314F-4190-1EDB-00614D58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03EE0-C1CC-D8C9-9707-08DF97BA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7847F-CD44-0A76-4CCB-467AD8DF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B3D1E8-1DE6-3AFB-D068-6588ED8E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DD088-5D0A-976E-0033-90B20BD6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C5092-C7C9-BB5D-CD8D-3786367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7651D-F0FF-CC48-4AA2-215A0A1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6322-AEEA-5615-F409-563C70E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5C30A-C402-2DAD-B28D-797CD785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DB084-97CA-1792-4321-C418DCB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570DF-ECD2-97FA-9A79-6D26382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59C94-5751-18EE-D746-86BF73A1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682F5-1CF3-FCCB-077A-9CAE38A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9373-0CD2-C178-5045-7AA0294E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95CCE-4BE3-C5E1-1311-611B6AE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8E585-0B37-253A-24C2-D718B7C0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90D245-E6F4-94E4-7471-0F4E7410A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D403B-B926-1911-972D-3A658261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2FF71-2835-A54A-6158-BD4A6F8B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3208A-5182-D25E-B7CF-8411D752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4E62-42B5-A35F-94C3-61F002E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9EFB0-049F-2745-0517-DAE4CA72A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54EA4-D490-CE18-5800-081AB1301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B0B30-4905-BAC0-FD33-8050A7B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D5513-C108-1900-9524-527009D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4B16-737E-16FF-7F02-DE59B8C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CC93D-2624-F5F2-3F4B-DEC16F00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44DE-EF50-61D3-5DE0-C1F12B16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6EEBE-682F-9802-EF69-6808AC9D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4568-ADEC-438C-8D7B-09592066CDD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28C15-F658-991A-084D-474C6160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56CED-3DE0-2DCF-F013-278904BC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TPyun/2D_Game_Networ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kjhgme/2DGP_Mar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kjhg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yun/Univ_Project" TargetMode="External"/><Relationship Id="rId2" Type="http://schemas.openxmlformats.org/officeDocument/2006/relationships/hyperlink" Target="https://youtu.be/v5jh6FqcvPU?si=Q43AhZtxwi02LnD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49E064-106A-B13D-FB93-33333E707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김지호</a:t>
            </a:r>
            <a:br>
              <a:rPr lang="en-US" altLang="ko-KR" sz="7200" dirty="0"/>
            </a:br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6D8F3C-4F81-C4B1-E082-898AD201F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ko-KR" altLang="en-US" sz="2800"/>
              <a:t>클라이언트 프로그래머 지원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20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9FCB-0AB5-329E-2D57-3B170B63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게임서버 프로그래밍</a:t>
            </a:r>
            <a:br>
              <a:rPr lang="en-US" altLang="ko-KR" sz="3200" dirty="0"/>
            </a:br>
            <a:r>
              <a:rPr lang="en-US" altLang="ko-KR" sz="3200" dirty="0"/>
              <a:t> - </a:t>
            </a:r>
            <a:r>
              <a:rPr lang="ko-KR" altLang="en-US" sz="3200" dirty="0" err="1"/>
              <a:t>심플</a:t>
            </a:r>
            <a:r>
              <a:rPr lang="ko-KR" altLang="en-US" sz="3200" dirty="0"/>
              <a:t> </a:t>
            </a:r>
            <a:r>
              <a:rPr lang="en-US" altLang="ko-KR" sz="3200" dirty="0"/>
              <a:t>MMO</a:t>
            </a:r>
            <a:endParaRPr lang="ko-KR" alt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61741-1840-7E05-45CB-0F49FFD2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2D MMORPG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SFML, IOCP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1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r>
              <a:rPr lang="en-US" altLang="ko-KR" sz="1700" dirty="0"/>
              <a:t>,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그린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FBED4DCE-D56E-5D5F-665A-5739C618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8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CCD73-B754-DCEF-8491-3BFB257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네트워크 게임 프로그래밍</a:t>
            </a:r>
            <a:br>
              <a:rPr lang="en-US" altLang="ko-KR" sz="2800" dirty="0"/>
            </a:br>
            <a:r>
              <a:rPr lang="en-US" altLang="ko-KR" sz="2800" dirty="0"/>
              <a:t> - 2D FPS</a:t>
            </a:r>
            <a:endParaRPr lang="ko-KR" alt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FA273-4D6F-15A9-14BB-40FD6739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2D FPS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https://github.com/TPyun/2D_Game_Network</a:t>
            </a:r>
            <a:endParaRPr lang="en-US" altLang="ko-KR" sz="1600" dirty="0"/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2017, SDL</a:t>
            </a:r>
            <a:r>
              <a:rPr lang="ko-KR" altLang="en-US" sz="1600" dirty="0"/>
              <a:t> </a:t>
            </a:r>
            <a:r>
              <a:rPr lang="en-US" altLang="ko-KR" sz="1600" dirty="0"/>
              <a:t>2.0,</a:t>
            </a:r>
            <a:r>
              <a:rPr lang="ko-KR" altLang="en-US" sz="1600" dirty="0"/>
              <a:t> </a:t>
            </a:r>
            <a:r>
              <a:rPr lang="en-US" altLang="ko-KR" sz="1600" dirty="0"/>
              <a:t>IOCP</a:t>
            </a:r>
            <a:r>
              <a:rPr lang="ko-KR" altLang="en-US" sz="1600" dirty="0"/>
              <a:t> 서버</a:t>
            </a:r>
            <a:endParaRPr lang="en-US" altLang="ko-KR" sz="1600" dirty="0"/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pPr lvl="1"/>
            <a:r>
              <a:rPr lang="en-US" altLang="ko-KR" sz="1400" dirty="0" err="1"/>
              <a:t>ingame_thread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맵 생성 알고리즘 구현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총알과 플레이어의 충돌처리</a:t>
            </a:r>
            <a:r>
              <a:rPr lang="en-US" altLang="ko-KR" sz="1400" dirty="0"/>
              <a:t>.</a:t>
            </a:r>
            <a:endParaRPr lang="en-US" altLang="ko-KR" sz="1600" dirty="0"/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2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F29BF7-C0DA-763B-907D-F51C12D5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248" b="-2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음식, 패스트푸드, 만화 영화이(가) 표시된 사진&#10;&#10;자동 생성된 설명">
            <a:extLst>
              <a:ext uri="{FF2B5EF4-FFF2-40B4-BE49-F238E27FC236}">
                <a16:creationId xmlns:a16="http://schemas.microsoft.com/office/drawing/2014/main" id="{F6862F4D-BC78-F6F0-1895-16FB3743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2" y="1568712"/>
            <a:ext cx="4960768" cy="37205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4F312A-9E55-B88D-CA8D-4C1DE183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826160" cy="1401183"/>
          </a:xfrm>
        </p:spPr>
        <p:txBody>
          <a:bodyPr anchor="t">
            <a:normAutofit/>
          </a:bodyPr>
          <a:lstStyle/>
          <a:p>
            <a:r>
              <a:rPr lang="en-US" altLang="ko-KR" sz="3000"/>
              <a:t>2D </a:t>
            </a:r>
            <a:r>
              <a:rPr lang="ko-KR" altLang="en-US" sz="3000"/>
              <a:t>게임 프로그래밍</a:t>
            </a:r>
            <a:br>
              <a:rPr lang="en-US" altLang="ko-KR" sz="3000"/>
            </a:br>
            <a:r>
              <a:rPr lang="en-US" altLang="ko-KR" sz="3000"/>
              <a:t> - </a:t>
            </a:r>
            <a:r>
              <a:rPr lang="ko-KR" altLang="en-US" sz="3000"/>
              <a:t>슈퍼마리오 게임 만들기</a:t>
            </a:r>
            <a:endParaRPr lang="ko-KR" altLang="en-US" sz="3000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3D1-22DB-B573-0F61-46AAD47E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900"/>
              <a:t>게임장르</a:t>
            </a:r>
            <a:r>
              <a:rPr lang="en-US" altLang="ko-KR" sz="1900"/>
              <a:t>: 2D </a:t>
            </a:r>
            <a:r>
              <a:rPr lang="ko-KR" altLang="en-US" sz="1900"/>
              <a:t>플랫폼 게임</a:t>
            </a:r>
            <a:endParaRPr lang="en-US" altLang="ko-KR" sz="1900"/>
          </a:p>
          <a:p>
            <a:r>
              <a:rPr lang="ko-KR" altLang="en-US" sz="1900"/>
              <a:t>프로젝트 소스</a:t>
            </a:r>
            <a:r>
              <a:rPr lang="en-US" altLang="ko-KR" sz="1900"/>
              <a:t>: </a:t>
            </a:r>
            <a:r>
              <a:rPr lang="en-US" altLang="ko-KR" sz="1900">
                <a:hlinkClick r:id="rId4"/>
              </a:rPr>
              <a:t>https://github.com/kjhgme/2DGP_Mario</a:t>
            </a:r>
            <a:endParaRPr lang="en-US" altLang="ko-KR" sz="1900"/>
          </a:p>
          <a:p>
            <a:r>
              <a:rPr lang="ko-KR" altLang="en-US" sz="1900"/>
              <a:t>사용 언어</a:t>
            </a:r>
            <a:r>
              <a:rPr lang="en-US" altLang="ko-KR" sz="1900"/>
              <a:t>: Python</a:t>
            </a:r>
          </a:p>
          <a:p>
            <a:r>
              <a:rPr lang="ko-KR" altLang="en-US" sz="1900"/>
              <a:t>개발 환경</a:t>
            </a:r>
            <a:r>
              <a:rPr lang="en-US" altLang="ko-KR" sz="1900"/>
              <a:t>: PyCharm, Pico2D</a:t>
            </a:r>
          </a:p>
          <a:p>
            <a:r>
              <a:rPr lang="ko-KR" altLang="en-US" sz="1900"/>
              <a:t>제작인원</a:t>
            </a:r>
            <a:r>
              <a:rPr lang="en-US" altLang="ko-KR" sz="1900"/>
              <a:t>: 1</a:t>
            </a:r>
            <a:r>
              <a:rPr lang="ko-KR" altLang="en-US" sz="1900"/>
              <a:t>명</a:t>
            </a:r>
            <a:endParaRPr lang="en-US" altLang="ko-KR" sz="1900"/>
          </a:p>
          <a:p>
            <a:r>
              <a:rPr lang="ko-KR" altLang="en-US" sz="1900"/>
              <a:t>역할</a:t>
            </a:r>
            <a:r>
              <a:rPr lang="en-US" altLang="ko-KR" sz="1900"/>
              <a:t>: </a:t>
            </a:r>
            <a:r>
              <a:rPr lang="ko-KR" altLang="en-US" sz="1900"/>
              <a:t>클라이언트</a:t>
            </a:r>
            <a:endParaRPr lang="en-US" altLang="ko-KR" sz="1900"/>
          </a:p>
          <a:p>
            <a:r>
              <a:rPr lang="ko-KR" altLang="en-US" sz="1900"/>
              <a:t>제작기간</a:t>
            </a:r>
            <a:r>
              <a:rPr lang="en-US" altLang="ko-KR" sz="1900"/>
              <a:t>: 2</a:t>
            </a:r>
            <a:r>
              <a:rPr lang="ko-KR" altLang="en-US" sz="1900"/>
              <a:t>개월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27635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D54B003E-7B4A-30FE-47BC-C9F1AA07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35672"/>
              </p:ext>
            </p:extLst>
          </p:nvPr>
        </p:nvGraphicFramePr>
        <p:xfrm>
          <a:off x="2054162" y="949000"/>
          <a:ext cx="7882317" cy="19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534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93162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976763">
                  <a:extLst>
                    <a:ext uri="{9D8B030D-6E8A-4147-A177-3AD203B41FA5}">
                      <a16:colId xmlns:a16="http://schemas.microsoft.com/office/drawing/2014/main" val="63249317"/>
                    </a:ext>
                  </a:extLst>
                </a:gridCol>
                <a:gridCol w="2964396">
                  <a:extLst>
                    <a:ext uri="{9D8B030D-6E8A-4147-A177-3AD203B41FA5}">
                      <a16:colId xmlns:a16="http://schemas.microsoft.com/office/drawing/2014/main" val="1875517744"/>
                    </a:ext>
                  </a:extLst>
                </a:gridCol>
              </a:tblGrid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김지호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이메일</a:t>
                      </a: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kjhgme@naver.com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생년월일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1998.02.04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깃허브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  <a:hlinkClick r:id="rId2"/>
                        </a:rPr>
                        <a:t>www.github.com/kjhgme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381759"/>
                  </a:ext>
                </a:extLst>
              </a:tr>
              <a:tr h="652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연락처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010-5570-9134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학력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한국공학대학교 게임공학과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졸업예정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(2024.08)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567256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9E2BF293-E894-3EF4-D5B0-4C18C446B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50590"/>
              </p:ext>
            </p:extLst>
          </p:nvPr>
        </p:nvGraphicFramePr>
        <p:xfrm>
          <a:off x="2054162" y="3429000"/>
          <a:ext cx="9335326" cy="29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317">
                  <a:extLst>
                    <a:ext uri="{9D8B030D-6E8A-4147-A177-3AD203B41FA5}">
                      <a16:colId xmlns:a16="http://schemas.microsoft.com/office/drawing/2014/main" val="2283724177"/>
                    </a:ext>
                  </a:extLst>
                </a:gridCol>
                <a:gridCol w="2124234">
                  <a:extLst>
                    <a:ext uri="{9D8B030D-6E8A-4147-A177-3AD203B41FA5}">
                      <a16:colId xmlns:a16="http://schemas.microsoft.com/office/drawing/2014/main" val="4143530733"/>
                    </a:ext>
                  </a:extLst>
                </a:gridCol>
                <a:gridCol w="6186775">
                  <a:extLst>
                    <a:ext uri="{9D8B030D-6E8A-4147-A177-3AD203B41FA5}">
                      <a16:colId xmlns:a16="http://schemas.microsoft.com/office/drawing/2014/main" val="3128418137"/>
                    </a:ext>
                  </a:extLst>
                </a:gridCol>
              </a:tblGrid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Skills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언어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C++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Python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64640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클라이언트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OpenGL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Unreal 5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36343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KoPubWorld바탕체 Medium" panose="00000600000000000000" pitchFamily="2" charset="-127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65000"/>
                                <a:lumOff val="35000"/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KoPubWorld바탕체 Medium" panose="00000600000000000000" pitchFamily="2" charset="-127"/>
                        </a:rPr>
                        <a:t> -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095566"/>
                  </a:ext>
                </a:extLst>
              </a:tr>
              <a:tr h="708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solidFill>
                            <a:prstClr val="black">
                              <a:lumMod val="65000"/>
                              <a:lumOff val="35000"/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747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30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262-304F-0D5A-8661-1F31F522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졸업작품</a:t>
            </a:r>
            <a:br>
              <a:rPr lang="en-US" altLang="ko-KR" sz="3200" dirty="0"/>
            </a:br>
            <a:r>
              <a:rPr lang="ko-KR" altLang="en-US" sz="3200" dirty="0"/>
              <a:t> </a:t>
            </a:r>
            <a:r>
              <a:rPr lang="en-US" altLang="ko-KR" sz="3200" dirty="0"/>
              <a:t>- SURVIL</a:t>
            </a:r>
            <a:endParaRPr lang="ko-KR" alt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910C-EFFB-11A0-02E0-D948CADF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100" dirty="0"/>
              <a:t>게임장르</a:t>
            </a:r>
            <a:r>
              <a:rPr lang="en-US" altLang="ko-KR" sz="1100" dirty="0"/>
              <a:t>: </a:t>
            </a:r>
            <a:r>
              <a:rPr lang="ko-KR" altLang="en-US" sz="1100" dirty="0"/>
              <a:t>마을 경영 생존게임</a:t>
            </a:r>
            <a:endParaRPr lang="en-US" altLang="ko-KR" sz="1100" dirty="0"/>
          </a:p>
          <a:p>
            <a:pPr lvl="1"/>
            <a:r>
              <a:rPr lang="en-US" altLang="ko-KR" sz="1100" dirty="0"/>
              <a:t>5</a:t>
            </a:r>
            <a:r>
              <a:rPr lang="ko-KR" altLang="en-US" sz="1100" dirty="0"/>
              <a:t>명의 플레이어들이 각자의 마을을 경영하고 위험한 환경에서 마을을 </a:t>
            </a:r>
            <a:r>
              <a:rPr lang="ko-KR" altLang="en-US" sz="1100" dirty="0" err="1"/>
              <a:t>생존시키는</a:t>
            </a:r>
            <a:r>
              <a:rPr lang="ko-KR" altLang="en-US" sz="1100" dirty="0"/>
              <a:t> 게임</a:t>
            </a:r>
            <a:r>
              <a:rPr lang="en-US" altLang="ko-KR" sz="1100" dirty="0"/>
              <a:t>. 60</a:t>
            </a:r>
            <a:r>
              <a:rPr lang="ko-KR" altLang="en-US" sz="1100" dirty="0"/>
              <a:t>일간 마을을 운영하고 마을의 생존인원</a:t>
            </a:r>
            <a:r>
              <a:rPr lang="en-US" altLang="ko-KR" sz="1100" dirty="0"/>
              <a:t>, </a:t>
            </a:r>
            <a:r>
              <a:rPr lang="ko-KR" altLang="en-US" sz="1100" dirty="0"/>
              <a:t>적을 처치한 수</a:t>
            </a:r>
            <a:r>
              <a:rPr lang="en-US" altLang="ko-KR" sz="1100" dirty="0"/>
              <a:t> </a:t>
            </a:r>
            <a:r>
              <a:rPr lang="ko-KR" altLang="en-US" sz="1100" dirty="0"/>
              <a:t>등을 점수로 계산하여 몇 등을 하는지 확인할 수 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영상 링크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https://youtu.be/v5jh6FqcvPU?si=Q43AhZtxwi02LnDi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프로젝트 소스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3"/>
              </a:rPr>
              <a:t>https://github.com/TPyun/Univ_Project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사용 언어</a:t>
            </a:r>
            <a:r>
              <a:rPr lang="en-US" altLang="ko-KR" sz="1100" dirty="0"/>
              <a:t>: C++11</a:t>
            </a:r>
          </a:p>
          <a:p>
            <a:r>
              <a:rPr lang="ko-KR" altLang="en-US" sz="1100" dirty="0"/>
              <a:t>개발 환경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VisualStudio</a:t>
            </a:r>
            <a:r>
              <a:rPr lang="en-US" altLang="ko-KR" sz="1100" dirty="0"/>
              <a:t> 2022, Unreal5</a:t>
            </a:r>
          </a:p>
          <a:p>
            <a:r>
              <a:rPr lang="ko-KR" altLang="en-US" sz="1100" dirty="0"/>
              <a:t>제작인원</a:t>
            </a:r>
            <a:r>
              <a:rPr lang="en-US" altLang="ko-KR" sz="1100" dirty="0"/>
              <a:t>: 3</a:t>
            </a:r>
            <a:r>
              <a:rPr lang="ko-KR" altLang="en-US" sz="1100" dirty="0"/>
              <a:t>명</a:t>
            </a:r>
            <a:endParaRPr lang="en-US" altLang="ko-KR" sz="1100" dirty="0"/>
          </a:p>
          <a:p>
            <a:r>
              <a:rPr lang="ko-KR" altLang="en-US" sz="1100" dirty="0"/>
              <a:t>역할</a:t>
            </a:r>
            <a:r>
              <a:rPr lang="en-US" altLang="ko-KR" sz="1100" dirty="0"/>
              <a:t>: </a:t>
            </a:r>
            <a:r>
              <a:rPr lang="ko-KR" altLang="en-US" sz="1100" dirty="0"/>
              <a:t>클라이언트</a:t>
            </a:r>
            <a:endParaRPr lang="en-US" altLang="ko-KR" sz="1100" dirty="0"/>
          </a:p>
          <a:p>
            <a:pPr lvl="1"/>
            <a:r>
              <a:rPr lang="ko-KR" altLang="en-US" sz="1100" dirty="0"/>
              <a:t>게임의 전체 </a:t>
            </a:r>
            <a:r>
              <a:rPr lang="en-US" altLang="ko-KR" sz="1100" dirty="0"/>
              <a:t>UI</a:t>
            </a:r>
            <a:r>
              <a:rPr lang="ko-KR" altLang="en-US" sz="1100" dirty="0"/>
              <a:t> 설계 및 구현</a:t>
            </a:r>
            <a:endParaRPr lang="en-US" altLang="ko-KR" sz="1100" dirty="0"/>
          </a:p>
          <a:p>
            <a:pPr lvl="1"/>
            <a:r>
              <a:rPr lang="en-US" altLang="ko-KR" sz="1100" dirty="0"/>
              <a:t>Blueprint</a:t>
            </a:r>
            <a:r>
              <a:rPr lang="ko-KR" altLang="en-US" sz="1100" dirty="0"/>
              <a:t>와 게임서버사이의 통신 </a:t>
            </a:r>
            <a:endParaRPr lang="en-US" altLang="ko-KR" sz="1100" dirty="0"/>
          </a:p>
          <a:p>
            <a:pPr lvl="1"/>
            <a:r>
              <a:rPr lang="en-US" altLang="ko-KR" sz="1100" dirty="0"/>
              <a:t>Rigging</a:t>
            </a:r>
          </a:p>
          <a:p>
            <a:r>
              <a:rPr lang="ko-KR" altLang="en-US" sz="1100" dirty="0"/>
              <a:t>제작기간</a:t>
            </a:r>
            <a:r>
              <a:rPr lang="en-US" altLang="ko-KR" sz="1100" dirty="0"/>
              <a:t>: 10</a:t>
            </a:r>
            <a:r>
              <a:rPr lang="ko-KR" altLang="en-US" sz="1100" dirty="0"/>
              <a:t>개월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CBA690-EA1F-4DCA-03FB-FEEB077C7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41916"/>
          <a:stretch/>
        </p:blipFill>
        <p:spPr>
          <a:xfrm>
            <a:off x="6082748" y="787322"/>
            <a:ext cx="5334160" cy="5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E260D-72D3-64AE-B309-7D37D7E7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6151418" cy="663055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UI</a:t>
            </a:r>
            <a:endParaRPr lang="ko-KR" altLang="en-US" sz="3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64888A6-BE8C-791F-5545-2366A4F1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704893"/>
            <a:ext cx="2978818" cy="168303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D07BC85-AD05-3C60-D828-9A70A201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874982"/>
            <a:ext cx="7070437" cy="42674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Main 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상단에서 현재 상태를 알려준다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자원량</a:t>
            </a:r>
            <a:r>
              <a:rPr lang="en-US" altLang="ko-KR" sz="1200" dirty="0"/>
              <a:t>, </a:t>
            </a:r>
            <a:r>
              <a:rPr lang="ko-KR" altLang="en-US" sz="1200" dirty="0"/>
              <a:t>시민상태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상단에서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뜬다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, </a:t>
            </a:r>
            <a:r>
              <a:rPr lang="ko-KR" altLang="en-US" sz="1200" dirty="0"/>
              <a:t>거래요청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우측에서 정보창이 뜬다</a:t>
            </a:r>
            <a:r>
              <a:rPr lang="en-US" altLang="ko-KR" sz="1200" dirty="0"/>
              <a:t>. 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(</a:t>
            </a:r>
            <a:r>
              <a:rPr lang="ko-KR" altLang="en-US" sz="1200" dirty="0"/>
              <a:t>건물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, </a:t>
            </a:r>
            <a:r>
              <a:rPr lang="ko-KR" altLang="en-US" sz="1200" dirty="0"/>
              <a:t>군인</a:t>
            </a:r>
            <a:r>
              <a:rPr lang="en-US" altLang="ko-KR" sz="1200" dirty="0"/>
              <a:t>) </a:t>
            </a:r>
            <a:r>
              <a:rPr lang="ko-KR" altLang="en-US" sz="1200" dirty="0"/>
              <a:t>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정보를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맨 땅을 클릭 하면 해당 정보창을 숨긴다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하단에서 </a:t>
            </a:r>
            <a:r>
              <a:rPr lang="ko-KR" altLang="en-US" sz="1200" dirty="0" err="1"/>
              <a:t>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게임진행시간을 알려준다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하단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이용할 수 있는 컨텐츠 버튼들이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dirty="0"/>
              <a:t> 관리 </a:t>
            </a:r>
            <a:r>
              <a:rPr lang="ko-KR" altLang="en-US" sz="1200" dirty="0" err="1"/>
              <a:t>해야하는</a:t>
            </a:r>
            <a:r>
              <a:rPr lang="ko-KR" altLang="en-US" sz="1200" dirty="0"/>
              <a:t> 수치를 확인할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컨텐츠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컨텐츠 </a:t>
            </a:r>
            <a:r>
              <a:rPr lang="en-US" altLang="ko-KR" sz="1200" dirty="0"/>
              <a:t>UI</a:t>
            </a:r>
            <a:r>
              <a:rPr lang="ko-KR" altLang="en-US" sz="1200" dirty="0"/>
              <a:t>가 켜지면 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사라지고 반투명한 배경으로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집중시킨다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이전 단계를 진행하지 않으면 다음 단계를 실행하지 못하는 것을 알려주기 위해 짙은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칠한다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이미 진행한 단계는 옅은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입혀 다시 진행하지 않아도 됨을 알려준다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</p:txBody>
      </p:sp>
      <p:pic>
        <p:nvPicPr>
          <p:cNvPr id="17" name="그림 16" descr="스크린샷, 텍스트, 사각형이(가) 표시된 사진&#10;&#10;자동 생성된 설명">
            <a:extLst>
              <a:ext uri="{FF2B5EF4-FFF2-40B4-BE49-F238E27FC236}">
                <a16:creationId xmlns:a16="http://schemas.microsoft.com/office/drawing/2014/main" id="{E7E59215-7EE7-7291-CABE-E739E000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4470075"/>
            <a:ext cx="2992057" cy="1683032"/>
          </a:xfrm>
          <a:prstGeom prst="rect">
            <a:avLst/>
          </a:prstGeom>
        </p:spPr>
      </p:pic>
      <p:pic>
        <p:nvPicPr>
          <p:cNvPr id="12" name="내용 개체 틀 11" descr="텍스트, 스크린샷, 직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E95C92D7-3C68-0FFF-E436-A34783843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2587484"/>
            <a:ext cx="2978818" cy="1683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ECC13A-98A0-D372-CDD6-1D7E767995EC}"/>
              </a:ext>
            </a:extLst>
          </p:cNvPr>
          <p:cNvSpPr txBox="1"/>
          <p:nvPr/>
        </p:nvSpPr>
        <p:spPr>
          <a:xfrm>
            <a:off x="10601768" y="233776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 UI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1702B-3E8D-E6CC-396F-BCF897C6AE9D}"/>
              </a:ext>
            </a:extLst>
          </p:cNvPr>
          <p:cNvSpPr txBox="1"/>
          <p:nvPr/>
        </p:nvSpPr>
        <p:spPr>
          <a:xfrm>
            <a:off x="10601768" y="421749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하단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448F6-7003-8D2D-FB54-7434DC58DE1E}"/>
              </a:ext>
            </a:extLst>
          </p:cNvPr>
          <p:cNvSpPr txBox="1"/>
          <p:nvPr/>
        </p:nvSpPr>
        <p:spPr>
          <a:xfrm>
            <a:off x="10489557" y="6094341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컨텐츠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2936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7FB21B-ECAB-B9AE-24AA-817D1C84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리깅</a:t>
            </a:r>
            <a:endParaRPr lang="ko-KR" alt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9E9AEC-5416-0D25-9D74-1327225A3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애니메이션을 위한 </a:t>
            </a:r>
            <a:r>
              <a:rPr lang="en-US" altLang="ko-KR" sz="2000" dirty="0"/>
              <a:t>Control Rig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 err="1"/>
              <a:t>스켈레톤이</a:t>
            </a:r>
            <a:r>
              <a:rPr lang="ko-KR" altLang="en-US" sz="1800" dirty="0"/>
              <a:t> 움직일 때</a:t>
            </a:r>
            <a:r>
              <a:rPr lang="en-US" altLang="ko-KR" sz="1800" dirty="0"/>
              <a:t>,</a:t>
            </a:r>
            <a:r>
              <a:rPr lang="ko-KR" altLang="en-US" sz="1800" dirty="0"/>
              <a:t> 관절이 꺾이고 뒤틀린다</a:t>
            </a:r>
            <a:r>
              <a:rPr lang="en-US" altLang="ko-KR" sz="1800" dirty="0"/>
              <a:t>.</a:t>
            </a:r>
            <a:r>
              <a:rPr lang="ko-KR" altLang="en-US" sz="1800" dirty="0"/>
              <a:t> 뼈의 방향을 고정하고 관절의 움직임을 팔꿈치</a:t>
            </a:r>
            <a:r>
              <a:rPr lang="en-US" altLang="ko-KR" sz="1800" dirty="0"/>
              <a:t>, </a:t>
            </a:r>
            <a:r>
              <a:rPr lang="ko-KR" altLang="en-US" sz="1800" dirty="0"/>
              <a:t>무릎과 같이 자연스럽게 움직일 수 있도록 고정한다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IK </a:t>
            </a:r>
            <a:r>
              <a:rPr lang="ko-KR" altLang="en-US" sz="2000" dirty="0" err="1"/>
              <a:t>리타겟터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retargeter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800" dirty="0"/>
              <a:t>애니메이션을 가진 다른 </a:t>
            </a:r>
            <a:r>
              <a:rPr lang="en-US" altLang="ko-KR" sz="1800" dirty="0"/>
              <a:t>IK </a:t>
            </a:r>
            <a:r>
              <a:rPr lang="ko-KR" altLang="en-US" sz="1800" dirty="0"/>
              <a:t>릭 </a:t>
            </a:r>
            <a:r>
              <a:rPr lang="ko-KR" altLang="en-US" sz="1800" dirty="0" err="1"/>
              <a:t>에셋과</a:t>
            </a:r>
            <a:r>
              <a:rPr lang="ko-KR" altLang="en-US" sz="1800" dirty="0"/>
              <a:t> 뼈 구조가 달랐다</a:t>
            </a:r>
            <a:r>
              <a:rPr lang="en-US" altLang="ko-KR" sz="1800" dirty="0"/>
              <a:t>. </a:t>
            </a:r>
            <a:r>
              <a:rPr lang="ko-KR" altLang="en-US" sz="1800" dirty="0"/>
              <a:t>해당 애니메이션을 사용하기 위해 </a:t>
            </a:r>
            <a:r>
              <a:rPr lang="ko-KR" altLang="en-US" sz="1800" dirty="0" err="1"/>
              <a:t>스켈레톤의</a:t>
            </a:r>
            <a:r>
              <a:rPr lang="ko-KR" altLang="en-US" sz="1800" dirty="0"/>
              <a:t> </a:t>
            </a:r>
            <a:r>
              <a:rPr lang="en-US" altLang="ko-KR" sz="1800" dirty="0"/>
              <a:t>IK</a:t>
            </a:r>
            <a:r>
              <a:rPr lang="ko-KR" altLang="en-US" sz="1800" dirty="0" err="1"/>
              <a:t>릭을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리타게팅했다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5" name="내용 개체 틀 4" descr="만화 영화이(가) 표시된 사진&#10;&#10;자동 생성된 설명">
            <a:extLst>
              <a:ext uri="{FF2B5EF4-FFF2-40B4-BE49-F238E27FC236}">
                <a16:creationId xmlns:a16="http://schemas.microsoft.com/office/drawing/2014/main" id="{F89E4441-B9CC-6D5E-BD9A-7F918C61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r="1149"/>
          <a:stretch/>
        </p:blipFill>
        <p:spPr>
          <a:xfrm>
            <a:off x="6171767" y="0"/>
            <a:ext cx="1750869" cy="240506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0E496-0594-9F8D-6466-0DE74FC4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37" y="0"/>
            <a:ext cx="426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F42B3-B758-531C-4150-FACF14375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04222"/>
            <a:ext cx="10515600" cy="731109"/>
          </a:xfrm>
        </p:spPr>
        <p:txBody>
          <a:bodyPr/>
          <a:lstStyle/>
          <a:p>
            <a:r>
              <a:rPr lang="en-US" altLang="ko-KR" dirty="0"/>
              <a:t>Widget, </a:t>
            </a:r>
            <a:r>
              <a:rPr lang="en-US" altLang="ko-KR" dirty="0" err="1"/>
              <a:t>ControlRig</a:t>
            </a:r>
            <a:r>
              <a:rPr lang="en-US" altLang="ko-KR" dirty="0"/>
              <a:t> Blueprint</a:t>
            </a:r>
            <a:endParaRPr lang="ko-KR" altLang="en-US" dirty="0"/>
          </a:p>
        </p:txBody>
      </p:sp>
      <p:pic>
        <p:nvPicPr>
          <p:cNvPr id="27" name="내용 개체 틀 26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0823C62C-577F-0ADE-7291-7CC25887E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35" y="5209698"/>
            <a:ext cx="2167369" cy="1648302"/>
          </a:xfrm>
        </p:spPr>
      </p:pic>
      <p:pic>
        <p:nvPicPr>
          <p:cNvPr id="29" name="그림 28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457EC18-CA2D-5EB9-4E4F-62286E350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2" y="5134396"/>
            <a:ext cx="1773418" cy="1723603"/>
          </a:xfrm>
          <a:prstGeom prst="rect">
            <a:avLst/>
          </a:prstGeom>
        </p:spPr>
      </p:pic>
      <p:pic>
        <p:nvPicPr>
          <p:cNvPr id="31" name="그림 3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6FEDC66-F199-5272-4A0A-B624A3FBB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83" y="4338579"/>
            <a:ext cx="2126614" cy="1046717"/>
          </a:xfrm>
          <a:prstGeom prst="rect">
            <a:avLst/>
          </a:prstGeom>
        </p:spPr>
      </p:pic>
      <p:pic>
        <p:nvPicPr>
          <p:cNvPr id="33" name="그림 32" descr="스크린샷, 3D 모델링, 그래픽 소프트웨어, 도표이(가) 표시된 사진&#10;&#10;자동 생성된 설명">
            <a:extLst>
              <a:ext uri="{FF2B5EF4-FFF2-40B4-BE49-F238E27FC236}">
                <a16:creationId xmlns:a16="http://schemas.microsoft.com/office/drawing/2014/main" id="{D9DCC171-2C4E-2D13-6630-E8F11346F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16" y="4239802"/>
            <a:ext cx="3675149" cy="982703"/>
          </a:xfrm>
          <a:prstGeom prst="rect">
            <a:avLst/>
          </a:prstGeom>
        </p:spPr>
      </p:pic>
      <p:pic>
        <p:nvPicPr>
          <p:cNvPr id="35" name="그림 34" descr="스크린샷, 3D 모델링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136F62F-FE7B-F517-712E-58679C49B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10" y="4403980"/>
            <a:ext cx="2126613" cy="1442615"/>
          </a:xfrm>
          <a:prstGeom prst="rect">
            <a:avLst/>
          </a:prstGeom>
        </p:spPr>
      </p:pic>
      <p:pic>
        <p:nvPicPr>
          <p:cNvPr id="37" name="그림 36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49B395-B89D-54DB-158D-34CF508E58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638"/>
            <a:ext cx="2013796" cy="1018362"/>
          </a:xfrm>
          <a:prstGeom prst="rect">
            <a:avLst/>
          </a:prstGeom>
        </p:spPr>
      </p:pic>
      <p:pic>
        <p:nvPicPr>
          <p:cNvPr id="39" name="그림 38" descr="스크린샷, 그래픽 소프트웨어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592F285B-25B5-E38B-87F4-C7C8C869A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96" y="5321292"/>
            <a:ext cx="2635296" cy="1536707"/>
          </a:xfrm>
          <a:prstGeom prst="rect">
            <a:avLst/>
          </a:prstGeom>
        </p:spPr>
      </p:pic>
      <p:pic>
        <p:nvPicPr>
          <p:cNvPr id="41" name="그림 4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2A662A3-9CCD-5DB6-BA4F-C118A8D36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30" y="5209698"/>
            <a:ext cx="1491999" cy="1648303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76B51F41-E672-2008-B4C6-0CEA46CC72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36" y="5385296"/>
            <a:ext cx="2132795" cy="1472704"/>
          </a:xfrm>
          <a:prstGeom prst="rect">
            <a:avLst/>
          </a:prstGeom>
        </p:spPr>
      </p:pic>
      <p:pic>
        <p:nvPicPr>
          <p:cNvPr id="45" name="그림 44" descr="스크린샷, 3D 모델링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BA10FC89-4D0E-757D-8683-369A2A3E0C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65" y="4706375"/>
            <a:ext cx="2573389" cy="614915"/>
          </a:xfrm>
          <a:prstGeom prst="rect">
            <a:avLst/>
          </a:prstGeom>
        </p:spPr>
      </p:pic>
      <p:pic>
        <p:nvPicPr>
          <p:cNvPr id="4" name="그림 3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856B3DE-3692-A25E-5191-070760D6AF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076119"/>
            <a:ext cx="7802906" cy="3145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E0C88-2944-9453-3627-02DE4ACA8B87}"/>
              </a:ext>
            </a:extLst>
          </p:cNvPr>
          <p:cNvSpPr txBox="1"/>
          <p:nvPr/>
        </p:nvSpPr>
        <p:spPr>
          <a:xfrm>
            <a:off x="8302721" y="2446854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관절 동작을 위한 </a:t>
            </a:r>
            <a:r>
              <a:rPr lang="en-US" altLang="ko-KR" dirty="0"/>
              <a:t>Blueprint </a:t>
            </a:r>
            <a:r>
              <a:rPr lang="ko-KR" altLang="en-US" dirty="0"/>
              <a:t>일부</a:t>
            </a:r>
          </a:p>
        </p:txBody>
      </p:sp>
    </p:spTree>
    <p:extLst>
      <p:ext uri="{BB962C8B-B14F-4D97-AF65-F5344CB8AC3E}">
        <p14:creationId xmlns:p14="http://schemas.microsoft.com/office/powerpoint/2010/main" val="331283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A8048-1265-1A7A-33E0-5E0CD953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00062"/>
            <a:ext cx="3676650" cy="1325563"/>
          </a:xfrm>
        </p:spPr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D07AD-0FA0-4F66-2875-6D823163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54930"/>
            <a:ext cx="5181601" cy="149147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//random </a:t>
            </a:r>
            <a:r>
              <a:rPr lang="en-US" altLang="ko-KR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random_device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default_random_engine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dre2(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dre2.seed(std::chrono::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time_since_epoch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().count());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4; ++i)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map_uid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dre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3 + 6;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sand_storm_day.insert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1FB2B22-E7C7-7DE3-1F24-B867BBC3D18B}"/>
              </a:ext>
            </a:extLst>
          </p:cNvPr>
          <p:cNvSpPr txBox="1">
            <a:spLocks/>
          </p:cNvSpPr>
          <p:nvPr/>
        </p:nvSpPr>
        <p:spPr>
          <a:xfrm>
            <a:off x="6286500" y="423862"/>
            <a:ext cx="3676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클라이언트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F2E2BC-D5D2-8E68-6CA5-C96B69435F11}"/>
              </a:ext>
            </a:extLst>
          </p:cNvPr>
          <p:cNvSpPr txBox="1">
            <a:spLocks/>
          </p:cNvSpPr>
          <p:nvPr/>
        </p:nvSpPr>
        <p:spPr>
          <a:xfrm>
            <a:off x="6286500" y="1454929"/>
            <a:ext cx="5181600" cy="13255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packet-&gt;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ResourceManager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eventreset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96473-E43D-F052-867F-5E5A420FB519}"/>
              </a:ext>
            </a:extLst>
          </p:cNvPr>
          <p:cNvSpPr txBox="1"/>
          <p:nvPr/>
        </p:nvSpPr>
        <p:spPr>
          <a:xfrm>
            <a:off x="723899" y="5249181"/>
            <a:ext cx="6351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서버에서 </a:t>
            </a:r>
            <a:r>
              <a:rPr lang="en-US" altLang="ko-KR" sz="1400" dirty="0"/>
              <a:t>Sand </a:t>
            </a:r>
            <a:r>
              <a:rPr lang="en-US" altLang="ko-KR" sz="1400" dirty="0" err="1"/>
              <a:t>StormDay</a:t>
            </a:r>
            <a:r>
              <a:rPr lang="ko-KR" altLang="en-US" sz="1400" dirty="0"/>
              <a:t>를 생성</a:t>
            </a:r>
            <a:r>
              <a:rPr lang="en-US" altLang="ko-KR" sz="1400" dirty="0"/>
              <a:t>. </a:t>
            </a:r>
            <a:r>
              <a:rPr lang="ko-KR" altLang="en-US" sz="1400" dirty="0"/>
              <a:t>클라이언트에 전송한다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클라이언트에서 </a:t>
            </a:r>
            <a:r>
              <a:rPr lang="en-US" altLang="ko-KR" sz="1400" dirty="0" err="1"/>
              <a:t>sand_storm_day</a:t>
            </a:r>
            <a:r>
              <a:rPr lang="ko-KR" altLang="en-US" sz="1400" dirty="0"/>
              <a:t>를 받고 </a:t>
            </a:r>
            <a:endParaRPr lang="en-US" altLang="ko-KR" sz="1400" dirty="0"/>
          </a:p>
          <a:p>
            <a:r>
              <a:rPr lang="en-US" altLang="ko-KR" sz="1400" dirty="0" err="1"/>
              <a:t>sand_storm_day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일 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PlaySandStormAnim</a:t>
            </a:r>
            <a:r>
              <a:rPr lang="ko-KR" altLang="en-US" sz="1400" dirty="0"/>
              <a:t>으로 </a:t>
            </a:r>
            <a:r>
              <a:rPr lang="en-US" altLang="ko-KR" sz="1400" dirty="0" err="1"/>
              <a:t>SandStorm</a:t>
            </a:r>
            <a:r>
              <a:rPr lang="ko-KR" altLang="en-US" sz="1400"/>
              <a:t>을</a:t>
            </a:r>
            <a:r>
              <a:rPr lang="en-US" altLang="ko-KR" sz="1400"/>
              <a:t> </a:t>
            </a:r>
            <a:r>
              <a:rPr lang="ko-KR" altLang="en-US" sz="1400"/>
              <a:t>실행한다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2A1CA37-EB24-88BE-8B25-008C9A802D8B}"/>
              </a:ext>
            </a:extLst>
          </p:cNvPr>
          <p:cNvSpPr txBox="1">
            <a:spLocks/>
          </p:cNvSpPr>
          <p:nvPr/>
        </p:nvSpPr>
        <p:spPr>
          <a:xfrm>
            <a:off x="6286500" y="3062922"/>
            <a:ext cx="5181600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 &amp;&amp; !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UGameplayStatics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::SpawnSound2D(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GetWorld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UE_LOG(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LogTemp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Log, TEXT(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PlaySoundSandStorm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0 &amp;&amp;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SoundComponent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-&gt;Stop();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StormSoundPlay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PlaySandStormAnim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58FADEE-D567-93F7-258E-B95B6DDA4450}"/>
              </a:ext>
            </a:extLst>
          </p:cNvPr>
          <p:cNvSpPr txBox="1">
            <a:spLocks/>
          </p:cNvSpPr>
          <p:nvPr/>
        </p:nvSpPr>
        <p:spPr>
          <a:xfrm>
            <a:off x="723899" y="3062922"/>
            <a:ext cx="5181601" cy="18785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sun_angle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360.f)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하루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packet; 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packet.sand_day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sand_storm_day.begin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survil_day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(packet);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packet.type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SC_PACKET_SANDSTORMDAY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all_player_sendpacket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(&amp;packet);</a:t>
            </a:r>
          </a:p>
          <a:p>
            <a:pPr marL="457200" lvl="1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pPr marL="0" indent="0">
              <a:buNone/>
            </a:pP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2459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32134-60B3-D6DD-CC81-7B0964C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Blueprint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스크린샷, 3D 모델링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2DBCB495-0E72-56A1-4288-8E7269354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1683"/>
            <a:ext cx="10515600" cy="3779222"/>
          </a:xfrm>
        </p:spPr>
      </p:pic>
    </p:spTree>
    <p:extLst>
      <p:ext uri="{BB962C8B-B14F-4D97-AF65-F5344CB8AC3E}">
        <p14:creationId xmlns:p14="http://schemas.microsoft.com/office/powerpoint/2010/main" val="84574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AD7D-ADB9-8945-BD2D-0C566A70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Ingame</a:t>
            </a:r>
            <a:r>
              <a:rPr lang="ko-KR" altLang="en-US" dirty="0"/>
              <a:t>에서의 </a:t>
            </a:r>
            <a:r>
              <a:rPr lang="en-US" altLang="ko-KR" dirty="0" err="1"/>
              <a:t>SandStorm</a:t>
            </a:r>
            <a:endParaRPr lang="ko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FACF4B2-6F3A-6905-9EF6-919FA398E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39" y="1825625"/>
            <a:ext cx="7726921" cy="4351338"/>
          </a:xfrm>
        </p:spPr>
      </p:pic>
    </p:spTree>
    <p:extLst>
      <p:ext uri="{BB962C8B-B14F-4D97-AF65-F5344CB8AC3E}">
        <p14:creationId xmlns:p14="http://schemas.microsoft.com/office/powerpoint/2010/main" val="1594361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</TotalTime>
  <Words>910</Words>
  <Application>Microsoft Office PowerPoint</Application>
  <PresentationFormat>와이드스크린</PresentationFormat>
  <Paragraphs>145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나눔명조</vt:lpstr>
      <vt:lpstr>나눔명조 ExtraBold</vt:lpstr>
      <vt:lpstr>돋움체</vt:lpstr>
      <vt:lpstr>맑은 고딕</vt:lpstr>
      <vt:lpstr>Arial</vt:lpstr>
      <vt:lpstr>Calibri</vt:lpstr>
      <vt:lpstr>Office 테마</vt:lpstr>
      <vt:lpstr>김지호 포트폴리오</vt:lpstr>
      <vt:lpstr>PowerPoint 프레젠테이션</vt:lpstr>
      <vt:lpstr>졸업작품  - SURVIL</vt:lpstr>
      <vt:lpstr>UI</vt:lpstr>
      <vt:lpstr>리깅</vt:lpstr>
      <vt:lpstr>Widget, ControlRig Blueprint</vt:lpstr>
      <vt:lpstr>서버</vt:lpstr>
      <vt:lpstr>Blueprint에서의 SandStorm</vt:lpstr>
      <vt:lpstr>Ingame에서의 SandStorm</vt:lpstr>
      <vt:lpstr>게임서버 프로그래밍  - 심플 MMO</vt:lpstr>
      <vt:lpstr>네트워크 게임 프로그래밍  - 2D FPS</vt:lpstr>
      <vt:lpstr>2D 게임 프로그래밍  - 슈퍼마리오 게임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김지호</dc:title>
  <dc:creator>김지호(2016180015)</dc:creator>
  <cp:lastModifiedBy>김지호(2016180015)</cp:lastModifiedBy>
  <cp:revision>96</cp:revision>
  <dcterms:created xsi:type="dcterms:W3CDTF">2023-08-20T18:04:21Z</dcterms:created>
  <dcterms:modified xsi:type="dcterms:W3CDTF">2023-09-18T01:14:07Z</dcterms:modified>
</cp:coreProperties>
</file>